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2j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- De variatie	- Eigen ontwikkeling	- Vrij zijn</a:t>
            </a:r>
          </a:p>
          <a:p>
            <a:pPr lvl="1"/>
            <a:r>
              <a:rPr lang="nl-BE" dirty="0"/>
              <a:t>Negatief: - 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636</Words>
  <Application>Microsoft Office PowerPoint</Application>
  <PresentationFormat>Breedbeeld</PresentationFormat>
  <Paragraphs>199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Ben Blondeel</cp:lastModifiedBy>
  <cp:revision>90</cp:revision>
  <dcterms:created xsi:type="dcterms:W3CDTF">2023-04-21T15:01:30Z</dcterms:created>
  <dcterms:modified xsi:type="dcterms:W3CDTF">2023-04-25T14:30:42Z</dcterms:modified>
</cp:coreProperties>
</file>